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4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BFBE2F2-F136-42C4-A71C-14BB23344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08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EBC0429-5355-4AF7-B49F-D5E10DF6A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9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06DEF9-C5ED-4A65-ADC9-D4DE81AA7C6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93F40C-54C7-4ADA-9FEE-134BD0F9BA3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D270CC-6147-4F7B-87B2-9873ED007306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D80714-E694-49E0-B290-B31BB21DEBE8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8324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50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時常攜帶耶穌聖名，你們憂愁困苦人；</a:t>
            </a:r>
          </a:p>
          <a:p>
            <a:pPr algn="ctr" eaLnBrk="1" hangingPunct="1"/>
            <a:r>
              <a:rPr lang="en-US" altLang="zh-TW" sz="2800" dirty="0"/>
              <a:t>Take the name of Jesus with you, child of sorrow and of woe;</a:t>
            </a:r>
          </a:p>
          <a:p>
            <a:pPr algn="ctr" eaLnBrk="1" hangingPunct="1"/>
            <a:r>
              <a:rPr lang="zh-TW" altLang="en-US" dirty="0"/>
              <a:t>祂能賜你安慰安寧，除去所有的煩悶。</a:t>
            </a:r>
          </a:p>
          <a:p>
            <a:pPr algn="ctr" eaLnBrk="1" hangingPunct="1"/>
            <a:r>
              <a:rPr lang="en-US" altLang="zh-TW" sz="2800" dirty="0"/>
              <a:t>It will joy and comfort give you, take it, then, </a:t>
            </a:r>
            <a:r>
              <a:rPr lang="en-US" altLang="zh-TW" sz="2800" dirty="0" err="1"/>
              <a:t>where’er</a:t>
            </a:r>
            <a:r>
              <a:rPr lang="en-US" altLang="zh-TW" sz="2800" dirty="0"/>
              <a:t> you go.</a:t>
            </a:r>
          </a:p>
          <a:p>
            <a:pPr algn="ctr" eaLnBrk="1" hangingPunct="1"/>
            <a:r>
              <a:rPr lang="zh-TW" altLang="en-US" dirty="0"/>
              <a:t>寶貝名，何甘甜！地之望並天之樂；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寶貝名，何甘甜！地之望並天之樂。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163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時常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攜帶耶穌聖名</a:t>
            </a:r>
            <a:r>
              <a:rPr lang="zh-CN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TAKE THE NAME OF JESUS WITH YOU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1/1)</a:t>
            </a:r>
            <a:endParaRPr lang="en-US" altLang="zh-TW" sz="2400" dirty="0">
              <a:latin typeface="Arial" panose="020B0604020202020204" pitchFamily="34" charset="0"/>
              <a:ea typeface="新細明體" pitchFamily="18" charset="-12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時常攜帶耶穌聖名，當作籐牌敵火箭；</a:t>
            </a:r>
          </a:p>
          <a:p>
            <a:pPr algn="ctr" eaLnBrk="1" hangingPunct="1"/>
            <a:r>
              <a:rPr lang="en-US" altLang="zh-TW" sz="2800" dirty="0"/>
              <a:t>Take the name of Jesus ever, as a shield from every snare;</a:t>
            </a:r>
          </a:p>
          <a:p>
            <a:pPr algn="ctr" eaLnBrk="1" hangingPunct="1"/>
            <a:r>
              <a:rPr lang="zh-TW" altLang="en-US" dirty="0"/>
              <a:t>每逢誘惑擾你心靈，呼吸這名在心間。</a:t>
            </a:r>
          </a:p>
          <a:p>
            <a:pPr algn="ctr" eaLnBrk="1" hangingPunct="1"/>
            <a:r>
              <a:rPr lang="en-US" altLang="zh-TW" sz="2600" dirty="0"/>
              <a:t>If temptations ’round you gather, breathe that holy name in prayer.</a:t>
            </a:r>
          </a:p>
          <a:p>
            <a:pPr algn="ctr" eaLnBrk="1" hangingPunct="1"/>
            <a:r>
              <a:rPr lang="zh-TW" altLang="en-US" dirty="0"/>
              <a:t>寶貝名，何甘甜！地之望並天之樂；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寶貝名，何甘甜！地之望並天之樂。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1/1)</a:t>
            </a:r>
          </a:p>
          <a:p>
            <a:pPr algn="ctr" eaLnBrk="1" hangingPunct="1"/>
            <a:r>
              <a:rPr lang="zh-TW" altLang="en-US" dirty="0"/>
              <a:t>當祂愛手撫摸安慰，當我舌頭歌唱急，</a:t>
            </a:r>
          </a:p>
          <a:p>
            <a:pPr algn="ctr" eaLnBrk="1" hangingPunct="1"/>
            <a:r>
              <a:rPr lang="en-US" altLang="zh-TW" sz="2800" dirty="0"/>
              <a:t>O the precious name of Jesus! How it thrills our souls with joy,</a:t>
            </a:r>
          </a:p>
          <a:p>
            <a:pPr algn="ctr" eaLnBrk="1" hangingPunct="1"/>
            <a:r>
              <a:rPr lang="zh-TW" altLang="en-US" dirty="0"/>
              <a:t>耶穌的名何等寶貝，使我心頭樂無極！</a:t>
            </a:r>
          </a:p>
          <a:p>
            <a:pPr algn="ctr" eaLnBrk="1" hangingPunct="1"/>
            <a:r>
              <a:rPr lang="en-US" altLang="zh-TW" sz="2800" dirty="0"/>
              <a:t>When His loving arms receive us, </a:t>
            </a:r>
          </a:p>
          <a:p>
            <a:pPr algn="ctr" eaLnBrk="1" hangingPunct="1"/>
            <a:r>
              <a:rPr lang="en-US" altLang="zh-TW" sz="2800" dirty="0"/>
              <a:t>And His songs our tongues employ.</a:t>
            </a:r>
          </a:p>
          <a:p>
            <a:pPr algn="ctr" eaLnBrk="1" hangingPunct="1"/>
            <a:r>
              <a:rPr lang="zh-TW" altLang="en-US" dirty="0"/>
              <a:t>寶貝名，何甘甜！地之望並天之樂；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寶貝名，何甘甜！地之望並天之樂。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1/1)</a:t>
            </a:r>
          </a:p>
          <a:p>
            <a:pPr algn="ctr" eaLnBrk="1" hangingPunct="1"/>
            <a:r>
              <a:rPr lang="zh-TW" altLang="en-US" dirty="0"/>
              <a:t>旅途完畢不再勞碌，耶穌聖名永頌揚；</a:t>
            </a:r>
          </a:p>
          <a:p>
            <a:pPr algn="ctr" eaLnBrk="1" hangingPunct="1"/>
            <a:r>
              <a:rPr lang="en-US" altLang="zh-TW" sz="2800" dirty="0"/>
              <a:t>At the name of Jesus bowing, falling prostrate at His feet,</a:t>
            </a:r>
          </a:p>
          <a:p>
            <a:pPr algn="ctr" eaLnBrk="1" hangingPunct="1"/>
            <a:r>
              <a:rPr lang="zh-TW" altLang="en-US" dirty="0"/>
              <a:t>在祂腳前歡然俯伏，尊敬祂為王中王。</a:t>
            </a:r>
          </a:p>
          <a:p>
            <a:pPr algn="ctr" eaLnBrk="1" hangingPunct="1"/>
            <a:r>
              <a:rPr lang="en-US" altLang="zh-TW" sz="2800" dirty="0"/>
              <a:t>King of kings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we’ll crown Him, </a:t>
            </a:r>
          </a:p>
          <a:p>
            <a:pPr algn="ctr" eaLnBrk="1" hangingPunct="1"/>
            <a:r>
              <a:rPr lang="en-US" altLang="zh-TW" sz="2800" dirty="0"/>
              <a:t>When our journey is complete.</a:t>
            </a:r>
          </a:p>
          <a:p>
            <a:pPr algn="ctr" eaLnBrk="1" hangingPunct="1"/>
            <a:r>
              <a:rPr lang="zh-TW" altLang="en-US" dirty="0"/>
              <a:t>寶貝名，何甘甜！地之望並天之樂；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;</a:t>
            </a:r>
          </a:p>
          <a:p>
            <a:pPr algn="ctr" eaLnBrk="1" hangingPunct="1"/>
            <a:r>
              <a:rPr lang="zh-TW" altLang="en-US" dirty="0"/>
              <a:t>寶貝名，何甘甜！地之望並天之樂。</a:t>
            </a:r>
          </a:p>
          <a:p>
            <a:pPr algn="ctr" eaLnBrk="1" hangingPunct="1"/>
            <a:r>
              <a:rPr lang="en-US" altLang="zh-TW" sz="2800" dirty="0"/>
              <a:t>Precious name, O how sweet! Hope of earth and joy of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477</TotalTime>
  <Words>483</Words>
  <Application>Microsoft Office PowerPoint</Application>
  <PresentationFormat>On-screen Show (16:9)</PresentationFormat>
  <Paragraphs>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H163  時常攜帶耶穌聖名  TAKE THE NAME OF JESUS WITH YOU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56</cp:revision>
  <dcterms:created xsi:type="dcterms:W3CDTF">2001-04-19T19:07:54Z</dcterms:created>
  <dcterms:modified xsi:type="dcterms:W3CDTF">2017-08-02T22:25:03Z</dcterms:modified>
</cp:coreProperties>
</file>